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1" r:id="rId6"/>
    <p:sldId id="264"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p:normalViewPr>
  <p:slideViewPr>
    <p:cSldViewPr snapToGrid="0">
      <p:cViewPr>
        <p:scale>
          <a:sx n="79" d="100"/>
          <a:sy n="79" d="100"/>
        </p:scale>
        <p:origin x="36"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7237-284F-4DAE-A017-54FF453279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855A4-0A66-47E2-A7B7-98E3C5998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548B0-0802-447A-AEA1-2EAAE6AF4B85}"/>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0729F6E4-A0FD-4222-A3AE-B50A83890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CE574-810E-49F6-9E32-23D8815FC6AE}"/>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325608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92E7-F881-4011-8D61-78B93746B1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1781D-94F8-487E-9301-D0F9E4ABA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DEE5B-D179-479C-A252-8A19ED291D5E}"/>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CC0462E0-21A1-4E71-A708-AD9368A88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6E42A-6CCA-4C8F-947C-DE5028AA0F60}"/>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285298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6CD27C-6FC9-48DD-9A1D-377994EFBF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DAD25E-52DD-476F-8E79-0C089B399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9E357-964E-4433-A273-01CF00B8B46F}"/>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1F933036-CBF0-4615-A224-79ED3BEAF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04735-3C97-44F5-BAA0-57DE1AA00D7B}"/>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50238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1CCA-4E32-4C86-B6ED-B5DE36D7E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F534D-757D-4C57-996F-8C26699518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77054-0424-47BC-9263-F8A7BD239405}"/>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2E015ADC-390D-4B14-BEF0-DAB51A51F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7B44D-EF1E-4F1A-9B6F-29CE2BBF4E82}"/>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409942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3371-2E7E-4426-8184-7EBAC0340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D50893-DB88-4527-B364-17B62074D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C42011-79C1-47BD-BEC7-512486ED046E}"/>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E412C822-8156-4D31-996D-36BB5DE94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7BC83-8FF3-4903-BCE7-3AC45C90790E}"/>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248750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F66A-89F0-4900-8179-DF9E262F5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2ACBBF-6224-4748-8950-59606B59E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00201-926F-48A0-8237-0B057D498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62B4B-75A6-499E-9D06-5C01820DF36E}"/>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6" name="Footer Placeholder 5">
            <a:extLst>
              <a:ext uri="{FF2B5EF4-FFF2-40B4-BE49-F238E27FC236}">
                <a16:creationId xmlns:a16="http://schemas.microsoft.com/office/drawing/2014/main" id="{3CF467BA-00A6-4AF2-94D2-ED31177A5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2ED87-6B95-427C-AAE3-0E124A8ED573}"/>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27336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3629-545E-4C53-9E34-B979A264E4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32A869-7E3C-446B-8378-45FBF9EDB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9636BB-4F74-4F32-A48B-3DDCB52D5E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C2AB8B-9020-46C6-9B70-C661B7055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083832-01D5-4437-B3D2-BC6A287A9C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62DCC-D10D-4E5B-B829-4AC0A8B17C85}"/>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8" name="Footer Placeholder 7">
            <a:extLst>
              <a:ext uri="{FF2B5EF4-FFF2-40B4-BE49-F238E27FC236}">
                <a16:creationId xmlns:a16="http://schemas.microsoft.com/office/drawing/2014/main" id="{7EE0EFDB-E3D4-432F-8638-798876ADB4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7190D5-C6E2-4819-8CD2-3F5DB0B99379}"/>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16464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DB56-2E84-4F08-9F95-D3C5FC288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91BBC-4212-4F5B-8837-54C521DADEE9}"/>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4" name="Footer Placeholder 3">
            <a:extLst>
              <a:ext uri="{FF2B5EF4-FFF2-40B4-BE49-F238E27FC236}">
                <a16:creationId xmlns:a16="http://schemas.microsoft.com/office/drawing/2014/main" id="{04D36B65-C051-4B59-B37A-68AD3C7C5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B3548F-6278-4D09-B075-9668C077FD11}"/>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57824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9F5A4-0C29-4B56-958B-10BEEA857A13}"/>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3" name="Footer Placeholder 2">
            <a:extLst>
              <a:ext uri="{FF2B5EF4-FFF2-40B4-BE49-F238E27FC236}">
                <a16:creationId xmlns:a16="http://schemas.microsoft.com/office/drawing/2014/main" id="{7083A309-34EB-4AB5-87A1-6982ABB0C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2989D-7FE0-429D-B196-66DD16F34FAB}"/>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72923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8B91-2B61-4A8D-9605-B2AD460DDF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56A14-6842-485C-ABF0-272ADFBFF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19F18-C0C3-4F32-92CF-F10C53773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54944-2478-46B9-9574-5B06CBD957C3}"/>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6" name="Footer Placeholder 5">
            <a:extLst>
              <a:ext uri="{FF2B5EF4-FFF2-40B4-BE49-F238E27FC236}">
                <a16:creationId xmlns:a16="http://schemas.microsoft.com/office/drawing/2014/main" id="{B378F15C-5048-4A6C-9082-D5CE8EC2C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95531-3123-4F9A-96E6-6A8C8F7087F0}"/>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322561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7C52-DFDB-4211-A8F3-55E566ED48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BE92E-CD9B-4658-ABA2-8CA5C9B087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8BF5F0-6E7A-4DBC-9056-95D2C8DC0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EFAD3-E50B-4521-8FA2-433FECB6BD66}"/>
              </a:ext>
            </a:extLst>
          </p:cNvPr>
          <p:cNvSpPr>
            <a:spLocks noGrp="1"/>
          </p:cNvSpPr>
          <p:nvPr>
            <p:ph type="dt" sz="half" idx="10"/>
          </p:nvPr>
        </p:nvSpPr>
        <p:spPr/>
        <p:txBody>
          <a:bodyPr/>
          <a:lstStyle/>
          <a:p>
            <a:fld id="{A732C1FC-F10C-4637-9387-8F30A5EAA2E9}" type="datetimeFigureOut">
              <a:rPr lang="en-US" smtClean="0"/>
              <a:t>9/23/2019</a:t>
            </a:fld>
            <a:endParaRPr lang="en-US"/>
          </a:p>
        </p:txBody>
      </p:sp>
      <p:sp>
        <p:nvSpPr>
          <p:cNvPr id="6" name="Footer Placeholder 5">
            <a:extLst>
              <a:ext uri="{FF2B5EF4-FFF2-40B4-BE49-F238E27FC236}">
                <a16:creationId xmlns:a16="http://schemas.microsoft.com/office/drawing/2014/main" id="{2C458543-9AFF-4065-B161-B8772DA6F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CA00E-D18F-4668-9E0C-7C1A8D5A13D7}"/>
              </a:ext>
            </a:extLst>
          </p:cNvPr>
          <p:cNvSpPr>
            <a:spLocks noGrp="1"/>
          </p:cNvSpPr>
          <p:nvPr>
            <p:ph type="sldNum" sz="quarter" idx="12"/>
          </p:nvPr>
        </p:nvSpPr>
        <p:spPr/>
        <p:txBody>
          <a:bodyPr/>
          <a:lstStyle/>
          <a:p>
            <a:fld id="{87FF8E69-3AB2-4FF1-ACA4-B801B53632AD}" type="slidenum">
              <a:rPr lang="en-US" smtClean="0"/>
              <a:t>‹#›</a:t>
            </a:fld>
            <a:endParaRPr lang="en-US"/>
          </a:p>
        </p:txBody>
      </p:sp>
    </p:spTree>
    <p:extLst>
      <p:ext uri="{BB962C8B-B14F-4D97-AF65-F5344CB8AC3E}">
        <p14:creationId xmlns:p14="http://schemas.microsoft.com/office/powerpoint/2010/main" val="118305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703D4-302C-42B8-9F2F-0DC7A401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4F6613-CE11-4C4D-90C1-B669642443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35A28-F348-4CF2-A14D-378961198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2C1FC-F10C-4637-9387-8F30A5EAA2E9}" type="datetimeFigureOut">
              <a:rPr lang="en-US" smtClean="0"/>
              <a:t>9/23/2019</a:t>
            </a:fld>
            <a:endParaRPr lang="en-US"/>
          </a:p>
        </p:txBody>
      </p:sp>
      <p:sp>
        <p:nvSpPr>
          <p:cNvPr id="5" name="Footer Placeholder 4">
            <a:extLst>
              <a:ext uri="{FF2B5EF4-FFF2-40B4-BE49-F238E27FC236}">
                <a16:creationId xmlns:a16="http://schemas.microsoft.com/office/drawing/2014/main" id="{CBCE5EF1-672F-410E-8888-ABD7E2CAC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2BD9C0-0923-453F-99A1-CDF1DE587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F8E69-3AB2-4FF1-ACA4-B801B53632AD}" type="slidenum">
              <a:rPr lang="en-US" smtClean="0"/>
              <a:t>‹#›</a:t>
            </a:fld>
            <a:endParaRPr lang="en-US"/>
          </a:p>
        </p:txBody>
      </p:sp>
    </p:spTree>
    <p:extLst>
      <p:ext uri="{BB962C8B-B14F-4D97-AF65-F5344CB8AC3E}">
        <p14:creationId xmlns:p14="http://schemas.microsoft.com/office/powerpoint/2010/main" val="416895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5F9B6488-A2CE-4511-B13D-BEC0EF3C2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4275" y="-704869"/>
            <a:ext cx="6595284" cy="8535076"/>
          </a:xfrm>
        </p:spPr>
      </p:pic>
      <p:pic>
        <p:nvPicPr>
          <p:cNvPr id="9" name="Picture 8">
            <a:extLst>
              <a:ext uri="{FF2B5EF4-FFF2-40B4-BE49-F238E27FC236}">
                <a16:creationId xmlns:a16="http://schemas.microsoft.com/office/drawing/2014/main" id="{32EB0049-42D6-4A8D-B301-C19BF0D61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5660148" cy="2118364"/>
          </a:xfrm>
          <a:prstGeom prst="rect">
            <a:avLst/>
          </a:prstGeom>
        </p:spPr>
      </p:pic>
      <p:sp>
        <p:nvSpPr>
          <p:cNvPr id="10" name="Arrow: Right 9">
            <a:extLst>
              <a:ext uri="{FF2B5EF4-FFF2-40B4-BE49-F238E27FC236}">
                <a16:creationId xmlns:a16="http://schemas.microsoft.com/office/drawing/2014/main" id="{F57AD6F9-F111-4680-B215-775470B1A892}"/>
              </a:ext>
            </a:extLst>
          </p:cNvPr>
          <p:cNvSpPr/>
          <p:nvPr/>
        </p:nvSpPr>
        <p:spPr>
          <a:xfrm>
            <a:off x="5771942" y="5935133"/>
            <a:ext cx="857458" cy="55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36B17F2-01C8-47BA-8D1C-25151749F2B3}"/>
              </a:ext>
            </a:extLst>
          </p:cNvPr>
          <p:cNvSpPr/>
          <p:nvPr/>
        </p:nvSpPr>
        <p:spPr>
          <a:xfrm>
            <a:off x="6658994" y="2952366"/>
            <a:ext cx="5110480" cy="237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28E69C-8B6C-4780-A647-98B6116F8EA7}"/>
              </a:ext>
            </a:extLst>
          </p:cNvPr>
          <p:cNvSpPr/>
          <p:nvPr/>
        </p:nvSpPr>
        <p:spPr>
          <a:xfrm>
            <a:off x="6667146" y="3435695"/>
            <a:ext cx="5110480" cy="237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9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6EF0344-22DF-4147-A619-8EDC6BFF9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067" y="-1"/>
            <a:ext cx="7208848" cy="9329097"/>
          </a:xfrm>
          <a:prstGeom prst="rect">
            <a:avLst/>
          </a:prstGeom>
        </p:spPr>
      </p:pic>
      <p:pic>
        <p:nvPicPr>
          <p:cNvPr id="9" name="Picture 8">
            <a:extLst>
              <a:ext uri="{FF2B5EF4-FFF2-40B4-BE49-F238E27FC236}">
                <a16:creationId xmlns:a16="http://schemas.microsoft.com/office/drawing/2014/main" id="{32EB0049-42D6-4A8D-B301-C19BF0D61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5660148" cy="211836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3FF8C56E-C963-4A93-BF5D-8FEAAB70D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67" y="2434610"/>
            <a:ext cx="4267200" cy="3557016"/>
          </a:xfrm>
          <a:prstGeom prst="rect">
            <a:avLst/>
          </a:prstGeom>
        </p:spPr>
      </p:pic>
      <p:sp>
        <p:nvSpPr>
          <p:cNvPr id="2" name="TextBox 1">
            <a:extLst>
              <a:ext uri="{FF2B5EF4-FFF2-40B4-BE49-F238E27FC236}">
                <a16:creationId xmlns:a16="http://schemas.microsoft.com/office/drawing/2014/main" id="{A948BA02-0D71-4B9A-B3CF-A9C6A70216FC}"/>
              </a:ext>
            </a:extLst>
          </p:cNvPr>
          <p:cNvSpPr txBox="1"/>
          <p:nvPr/>
        </p:nvSpPr>
        <p:spPr>
          <a:xfrm>
            <a:off x="5804449" y="5645428"/>
            <a:ext cx="1701581" cy="261610"/>
          </a:xfrm>
          <a:prstGeom prst="rect">
            <a:avLst/>
          </a:prstGeom>
          <a:solidFill>
            <a:schemeClr val="bg1"/>
          </a:solidFill>
        </p:spPr>
        <p:txBody>
          <a:bodyPr wrap="square" rtlCol="0">
            <a:spAutoFit/>
          </a:bodyPr>
          <a:lstStyle/>
          <a:p>
            <a:r>
              <a:rPr lang="en-US" sz="1100" dirty="0"/>
              <a:t>Executive Director</a:t>
            </a:r>
          </a:p>
        </p:txBody>
      </p:sp>
    </p:spTree>
    <p:extLst>
      <p:ext uri="{BB962C8B-B14F-4D97-AF65-F5344CB8AC3E}">
        <p14:creationId xmlns:p14="http://schemas.microsoft.com/office/powerpoint/2010/main" val="72062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that is on fire&#10;&#10;Description automatically generated">
            <a:extLst>
              <a:ext uri="{FF2B5EF4-FFF2-40B4-BE49-F238E27FC236}">
                <a16:creationId xmlns:a16="http://schemas.microsoft.com/office/drawing/2014/main" id="{8F8EBCEF-7889-400C-B563-618C9611049B}"/>
              </a:ext>
            </a:extLst>
          </p:cNvPr>
          <p:cNvPicPr>
            <a:picLocks noChangeAspect="1"/>
          </p:cNvPicPr>
          <p:nvPr/>
        </p:nvPicPr>
        <p:blipFill rotWithShape="1">
          <a:blip r:embed="rId2">
            <a:extLst>
              <a:ext uri="{28A0092B-C50C-407E-A947-70E740481C1C}">
                <a14:useLocalDpi xmlns:a14="http://schemas.microsoft.com/office/drawing/2010/main" val="0"/>
              </a:ext>
            </a:extLst>
          </a:blip>
          <a:srcRect t="36402" r="-1" b="10240"/>
          <a:stretch/>
        </p:blipFill>
        <p:spPr>
          <a:xfrm>
            <a:off x="518510" y="-3810"/>
            <a:ext cx="9928860" cy="6858001"/>
          </a:xfrm>
          <a:prstGeom prst="rect">
            <a:avLst/>
          </a:prstGeom>
        </p:spPr>
      </p:pic>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98C24D-884D-495E-BBE0-88245A505E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94" y="117686"/>
            <a:ext cx="2580606" cy="965816"/>
          </a:xfrm>
          <a:prstGeom prst="rect">
            <a:avLst/>
          </a:prstGeom>
        </p:spPr>
      </p:pic>
    </p:spTree>
    <p:extLst>
      <p:ext uri="{BB962C8B-B14F-4D97-AF65-F5344CB8AC3E}">
        <p14:creationId xmlns:p14="http://schemas.microsoft.com/office/powerpoint/2010/main" val="62693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screen shot of a computer&#10;&#10;Description automatically generated">
            <a:extLst>
              <a:ext uri="{FF2B5EF4-FFF2-40B4-BE49-F238E27FC236}">
                <a16:creationId xmlns:a16="http://schemas.microsoft.com/office/drawing/2014/main" id="{CA09235C-F945-4537-8C62-C0BCB7D1E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036" y="0"/>
            <a:ext cx="5299363"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94" y="117686"/>
            <a:ext cx="5660148" cy="2118364"/>
          </a:xfrm>
          <a:prstGeom prst="rect">
            <a:avLst/>
          </a:prstGeom>
        </p:spPr>
      </p:pic>
    </p:spTree>
    <p:extLst>
      <p:ext uri="{BB962C8B-B14F-4D97-AF65-F5344CB8AC3E}">
        <p14:creationId xmlns:p14="http://schemas.microsoft.com/office/powerpoint/2010/main" val="114649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6540154" cy="24477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1B684918-599A-4B62-8951-E6FF1681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410" y="0"/>
            <a:ext cx="5299363" cy="6858000"/>
          </a:xfrm>
          <a:prstGeom prst="rect">
            <a:avLst/>
          </a:prstGeom>
        </p:spPr>
      </p:pic>
      <p:sp>
        <p:nvSpPr>
          <p:cNvPr id="2" name="Rectangle 1">
            <a:extLst>
              <a:ext uri="{FF2B5EF4-FFF2-40B4-BE49-F238E27FC236}">
                <a16:creationId xmlns:a16="http://schemas.microsoft.com/office/drawing/2014/main" id="{6F01A6E6-1016-4414-951A-1E791D438335}"/>
              </a:ext>
            </a:extLst>
          </p:cNvPr>
          <p:cNvSpPr/>
          <p:nvPr/>
        </p:nvSpPr>
        <p:spPr>
          <a:xfrm>
            <a:off x="8437900" y="3622295"/>
            <a:ext cx="1097986" cy="106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69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6540154" cy="2447714"/>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01141093-87BE-4DFA-AEFF-96BB0F8C6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373" y="0"/>
            <a:ext cx="5299363" cy="6858000"/>
          </a:xfrm>
          <a:prstGeom prst="rect">
            <a:avLst/>
          </a:prstGeom>
        </p:spPr>
      </p:pic>
    </p:spTree>
    <p:extLst>
      <p:ext uri="{BB962C8B-B14F-4D97-AF65-F5344CB8AC3E}">
        <p14:creationId xmlns:p14="http://schemas.microsoft.com/office/powerpoint/2010/main" val="134965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6540154" cy="2447714"/>
          </a:xfrm>
          <a:prstGeom prst="rect">
            <a:avLst/>
          </a:prstGeom>
        </p:spPr>
      </p:pic>
      <p:pic>
        <p:nvPicPr>
          <p:cNvPr id="4" name="Picture 3">
            <a:extLst>
              <a:ext uri="{FF2B5EF4-FFF2-40B4-BE49-F238E27FC236}">
                <a16:creationId xmlns:a16="http://schemas.microsoft.com/office/drawing/2014/main" id="{5E7F75E5-A5FA-441A-BE05-8809070607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5327" y="0"/>
            <a:ext cx="5299363" cy="6858000"/>
          </a:xfrm>
          <a:prstGeom prst="rect">
            <a:avLst/>
          </a:prstGeom>
        </p:spPr>
      </p:pic>
    </p:spTree>
    <p:extLst>
      <p:ext uri="{BB962C8B-B14F-4D97-AF65-F5344CB8AC3E}">
        <p14:creationId xmlns:p14="http://schemas.microsoft.com/office/powerpoint/2010/main" val="4623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6540154" cy="2447714"/>
          </a:xfrm>
          <a:prstGeom prst="rect">
            <a:avLst/>
          </a:prstGeom>
        </p:spPr>
      </p:pic>
      <p:pic>
        <p:nvPicPr>
          <p:cNvPr id="3" name="Picture 2" descr="A close up of a newspaper&#10;&#10;Description automatically generated">
            <a:extLst>
              <a:ext uri="{FF2B5EF4-FFF2-40B4-BE49-F238E27FC236}">
                <a16:creationId xmlns:a16="http://schemas.microsoft.com/office/drawing/2014/main" id="{4412F8B1-E2C2-4D07-AD61-8B0295713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03" y="0"/>
            <a:ext cx="5299363" cy="6858000"/>
          </a:xfrm>
          <a:prstGeom prst="rect">
            <a:avLst/>
          </a:prstGeom>
        </p:spPr>
      </p:pic>
    </p:spTree>
    <p:extLst>
      <p:ext uri="{BB962C8B-B14F-4D97-AF65-F5344CB8AC3E}">
        <p14:creationId xmlns:p14="http://schemas.microsoft.com/office/powerpoint/2010/main" val="16287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7635CF4-EBAE-4A88-9145-1E2386AA0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4" y="117686"/>
            <a:ext cx="6540154" cy="2447714"/>
          </a:xfrm>
          <a:prstGeom prst="rect">
            <a:avLst/>
          </a:prstGeom>
        </p:spPr>
      </p:pic>
      <p:sp>
        <p:nvSpPr>
          <p:cNvPr id="2" name="TextBox 1">
            <a:extLst>
              <a:ext uri="{FF2B5EF4-FFF2-40B4-BE49-F238E27FC236}">
                <a16:creationId xmlns:a16="http://schemas.microsoft.com/office/drawing/2014/main" id="{9DB209C7-1622-4583-9C23-853B6BC89AC2}"/>
              </a:ext>
            </a:extLst>
          </p:cNvPr>
          <p:cNvSpPr txBox="1"/>
          <p:nvPr/>
        </p:nvSpPr>
        <p:spPr>
          <a:xfrm>
            <a:off x="660400" y="2988733"/>
            <a:ext cx="10862733" cy="2339102"/>
          </a:xfrm>
          <a:prstGeom prst="rect">
            <a:avLst/>
          </a:prstGeom>
          <a:noFill/>
        </p:spPr>
        <p:txBody>
          <a:bodyPr wrap="square" rtlCol="0">
            <a:spAutoFit/>
          </a:bodyPr>
          <a:lstStyle/>
          <a:p>
            <a:r>
              <a:rPr lang="en-US" sz="2000" b="1" dirty="0"/>
              <a:t>Top Podcast Covers the CLT</a:t>
            </a:r>
          </a:p>
          <a:p>
            <a:r>
              <a:rPr lang="en-US" b="1" dirty="0"/>
              <a:t>Base Camp Live </a:t>
            </a:r>
            <a:r>
              <a:rPr lang="en-US" dirty="0"/>
              <a:t>has quickly become one of the top education podcasts. In this podcast, Jeremy Tate, CEO of the CLT, discusses the latest developments in college admissions and all things related to the SAT, ACT, and CLT. </a:t>
            </a:r>
          </a:p>
          <a:p>
            <a:endParaRPr lang="en-US" dirty="0"/>
          </a:p>
          <a:p>
            <a:r>
              <a:rPr lang="en-US" dirty="0"/>
              <a:t>https://basecamplive.com/latest-trends-of-college-entrance-tests-sat-act-and-clt-jeremy-tate/?utm_source=CLT+Exam&amp;utm_campaign=a01e1ffb65-EMAIL_CAMPAIGN_2019_09_10_08_09_COPY_02&amp;utm_medium=email&amp;utm_term=0_4473d763ed-a01e1ffb65-174706629</a:t>
            </a:r>
          </a:p>
        </p:txBody>
      </p:sp>
    </p:spTree>
    <p:extLst>
      <p:ext uri="{BB962C8B-B14F-4D97-AF65-F5344CB8AC3E}">
        <p14:creationId xmlns:p14="http://schemas.microsoft.com/office/powerpoint/2010/main" val="2744173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93</Words>
  <Application>Microsoft Office PowerPoint</Application>
  <PresentationFormat>Widescreen</PresentationFormat>
  <Paragraphs>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Ermoian</dc:creator>
  <cp:lastModifiedBy>Jeff Ermoian</cp:lastModifiedBy>
  <cp:revision>5</cp:revision>
  <dcterms:created xsi:type="dcterms:W3CDTF">2019-09-17T03:13:36Z</dcterms:created>
  <dcterms:modified xsi:type="dcterms:W3CDTF">2019-09-24T00:04:05Z</dcterms:modified>
</cp:coreProperties>
</file>